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6C0000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7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49AB-493E-4EB5-87AE-A4A2EECD811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C227-EA4A-4CF1-B17F-5EC1A6E5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22945"/>
            <a:ext cx="12041383" cy="552450"/>
          </a:xfrm>
          <a:prstGeom prst="rect">
            <a:avLst/>
          </a:prstGeom>
          <a:solidFill>
            <a:schemeClr val="dk1">
              <a:tint val="95000"/>
              <a:satMod val="170000"/>
              <a:alpha val="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24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5512" y="48585"/>
            <a:ext cx="668200" cy="67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" y="48585"/>
            <a:ext cx="668200" cy="67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58" y="48585"/>
            <a:ext cx="12273558" cy="6890713"/>
          </a:xfrm>
          <a:prstGeom prst="rect">
            <a:avLst/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glow rad="76200">
              <a:schemeClr val="bg1">
                <a:alpha val="40000"/>
              </a:schemeClr>
            </a:glow>
            <a:outerShdw blurRad="50800" dist="50800" dir="5400000" algn="ctr" rotWithShape="0">
              <a:schemeClr val="bg1">
                <a:alpha val="50000"/>
              </a:schemeClr>
            </a:outerShdw>
            <a:reflection endPos="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620" r="64166"/>
          <a:stretch/>
        </p:blipFill>
        <p:spPr>
          <a:xfrm>
            <a:off x="-63972" y="4144106"/>
            <a:ext cx="980047" cy="270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620" r="64166"/>
          <a:stretch/>
        </p:blipFill>
        <p:spPr>
          <a:xfrm>
            <a:off x="11197126" y="4149968"/>
            <a:ext cx="1024182" cy="26573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Rectangle 14"/>
          <p:cNvSpPr/>
          <p:nvPr/>
        </p:nvSpPr>
        <p:spPr>
          <a:xfrm>
            <a:off x="6188564" y="2336208"/>
            <a:ext cx="51435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Prof. Anil Kumar Kamaraju &amp; </a:t>
            </a:r>
          </a:p>
          <a:p>
            <a:pPr algn="ctr"/>
            <a:r>
              <a:rPr lang="en-US" sz="2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Mrs.Vijaya</a:t>
            </a:r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 Lakshmi Kamaraju</a:t>
            </a:r>
          </a:p>
          <a:p>
            <a:pPr algn="ctr"/>
            <a:r>
              <a:rPr lang="en-US" sz="2000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f</a:t>
            </a:r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ollowed by a</a:t>
            </a:r>
          </a:p>
          <a:p>
            <a:pPr algn="ctr"/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Leelawadee" panose="020B0502040204020203" pitchFamily="34" charset="-34"/>
              </a:rPr>
              <a:t>Musical Program</a:t>
            </a:r>
          </a:p>
          <a:p>
            <a:pPr algn="ctr"/>
            <a:endParaRPr lang="en-US" sz="20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Leelawadee" panose="020B0502040204020203" pitchFamily="34" charset="-34"/>
            </a:endParaRPr>
          </a:p>
          <a:p>
            <a:pPr algn="ctr"/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Saturday, June 1</a:t>
            </a:r>
            <a:r>
              <a:rPr lang="en-US" sz="2000" baseline="30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st</a:t>
            </a:r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 2019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9:30 </a:t>
            </a:r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AM – </a:t>
            </a:r>
            <a:r>
              <a:rPr lang="en-US" sz="2000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3:45 </a:t>
            </a:r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PM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Temple </a:t>
            </a:r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Auditorium,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1232 Arrowhead Ave, Livermore CA </a:t>
            </a:r>
            <a:r>
              <a:rPr lang="en-US" sz="2000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icrosoft Uighur" panose="02000000000000000000" pitchFamily="2" charset="-78"/>
              </a:rPr>
              <a:t>94551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en-US" sz="2000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Microsoft Uighur" panose="02000000000000000000" pitchFamily="2" charset="-78"/>
              </a:rPr>
              <a:t>F</a:t>
            </a:r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Microsoft Uighur" panose="02000000000000000000" pitchFamily="2" charset="-78"/>
              </a:rPr>
              <a:t>or Registration and details</a:t>
            </a:r>
            <a:r>
              <a:rPr lang="en-US" sz="2000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Microsoft Uighur" panose="02000000000000000000" pitchFamily="2" charset="-78"/>
              </a:rPr>
              <a:t>, please </a:t>
            </a:r>
            <a:r>
              <a:rPr lang="en-US" sz="2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Microsoft Uighur" panose="02000000000000000000" pitchFamily="2" charset="-78"/>
              </a:rPr>
              <a:t>visit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www.region7saicenters.org/devotion/2019/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index.html</a:t>
            </a:r>
            <a:endParaRPr lang="en-US" sz="2400" dirty="0">
              <a:latin typeface="Harrington" panose="04040505050A02020702" pitchFamily="82" charset="0"/>
            </a:endParaRPr>
          </a:p>
          <a:p>
            <a:pPr algn="ctr"/>
            <a:endParaRPr lang="en-US" sz="24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Leelawadee" panose="020B0502040204020203" pitchFamily="34" charset="-34"/>
            </a:endParaRPr>
          </a:p>
          <a:p>
            <a:pPr algn="ctr"/>
            <a:endParaRPr lang="en-US" sz="2400" dirty="0">
              <a:latin typeface="Tempus Sans ITC" panose="04020404030D07020202" pitchFamily="82" charset="0"/>
              <a:cs typeface="Leelawadee" panose="020B05020402040202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339" y="2516"/>
            <a:ext cx="12249339" cy="1255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39181" y="1258218"/>
            <a:ext cx="5702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Leelawadee" panose="020B0502040204020203" pitchFamily="34" charset="-34"/>
              </a:rPr>
              <a:t>One </a:t>
            </a:r>
            <a:r>
              <a:rPr lang="en-US" sz="7200" b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Leelawadee" panose="020B0502040204020203" pitchFamily="34" charset="-34"/>
              </a:rPr>
              <a:t>with </a:t>
            </a:r>
            <a:r>
              <a:rPr lang="en-US" sz="7200" b="1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Leelawadee" panose="020B0502040204020203" pitchFamily="34" charset="-34"/>
              </a:rPr>
              <a:t>Sai</a:t>
            </a:r>
            <a:r>
              <a:rPr lang="en-US" sz="5400" b="1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Leelawadee" panose="020B0502040204020203" pitchFamily="34" charset="-34"/>
              </a:rPr>
              <a:t>  </a:t>
            </a:r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95" y="2565577"/>
            <a:ext cx="4409842" cy="29325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947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58" y="2516"/>
            <a:ext cx="12273558" cy="6903876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glow rad="76200">
              <a:schemeClr val="bg1">
                <a:alpha val="40000"/>
              </a:schemeClr>
            </a:glow>
            <a:outerShdw blurRad="50800" dist="50800" dir="5400000" algn="ctr" rotWithShape="0">
              <a:schemeClr val="bg1">
                <a:alpha val="50000"/>
              </a:schemeClr>
            </a:outerShdw>
            <a:reflection endPos="0" dist="508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5922945"/>
            <a:ext cx="12041383" cy="552450"/>
          </a:xfrm>
          <a:prstGeom prst="rect">
            <a:avLst/>
          </a:prstGeom>
          <a:solidFill>
            <a:schemeClr val="dk1">
              <a:tint val="95000"/>
              <a:satMod val="170000"/>
              <a:alpha val="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24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620" r="64166"/>
          <a:stretch/>
        </p:blipFill>
        <p:spPr>
          <a:xfrm>
            <a:off x="-117473" y="943276"/>
            <a:ext cx="2171417" cy="6104834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5" name="Rectangle 4"/>
          <p:cNvSpPr/>
          <p:nvPr/>
        </p:nvSpPr>
        <p:spPr>
          <a:xfrm>
            <a:off x="818497" y="1476296"/>
            <a:ext cx="9396086" cy="552450"/>
          </a:xfrm>
          <a:prstGeom prst="rect">
            <a:avLst/>
          </a:prstGeom>
          <a:solidFill>
            <a:schemeClr val="dk1">
              <a:tint val="95000"/>
              <a:satMod val="170000"/>
              <a:alpha val="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Registration, Arrival and Parking</a:t>
            </a:r>
            <a:endParaRPr lang="en-US" sz="40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1424" y="41775"/>
            <a:ext cx="1170244" cy="1178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7000" y="3612188"/>
            <a:ext cx="9186464" cy="3245812"/>
          </a:xfrm>
          <a:prstGeom prst="rect">
            <a:avLst/>
          </a:prstGeom>
          <a:solidFill>
            <a:schemeClr val="dk1">
              <a:tint val="95000"/>
              <a:satMod val="170000"/>
              <a:alpha val="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charset="2"/>
              <a:buChar char="ü"/>
            </a:pPr>
            <a:r>
              <a:rPr lang="en-US" sz="2000" b="1" spc="50" dirty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Registration is required 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by May 25</a:t>
            </a:r>
            <a:r>
              <a:rPr lang="en-US" sz="2000" b="1" spc="50" baseline="3000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for </a:t>
            </a:r>
            <a:r>
              <a:rPr lang="en-US" sz="2000" b="1" spc="50" dirty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planning the 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event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While registering, 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sign-up </a:t>
            </a:r>
            <a:r>
              <a:rPr lang="en-US" sz="2000" b="1" spc="50" dirty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 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volunteering 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Volunteer/food signups available with your service coordinator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Please be seated by 9:00am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Front rows seating for Senior citizens will be blocked until 9:00am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Volunteers will help with seating inside the auditorium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Doing our best to save the environment - Bring </a:t>
            </a:r>
            <a:r>
              <a:rPr lang="en-US" sz="2000" b="1" spc="50" dirty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your reusable water </a:t>
            </a: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bottle, travel mug for coffee/tea and cloth napkins </a:t>
            </a:r>
            <a:endParaRPr lang="en-US" sz="20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endParaRPr lang="en-US" sz="20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spc="50" dirty="0" smtClean="0">
                <a:ln w="0"/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Boxed lunch is served </a:t>
            </a:r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sz="20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sz="20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339" y="2516"/>
            <a:ext cx="12285254" cy="12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49" y="12141"/>
            <a:ext cx="12273558" cy="6903876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glow rad="76200">
              <a:schemeClr val="bg1">
                <a:alpha val="40000"/>
              </a:schemeClr>
            </a:glow>
            <a:outerShdw blurRad="50800" dist="50800" dir="5400000" algn="ctr" rotWithShape="0">
              <a:schemeClr val="bg1">
                <a:alpha val="50000"/>
              </a:schemeClr>
            </a:outerShdw>
            <a:reflection endPos="0" dist="508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5922945"/>
            <a:ext cx="12041383" cy="552450"/>
          </a:xfrm>
          <a:prstGeom prst="rect">
            <a:avLst/>
          </a:prstGeom>
          <a:solidFill>
            <a:schemeClr val="dk1">
              <a:tint val="95000"/>
              <a:satMod val="170000"/>
              <a:alpha val="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24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620" r="64166"/>
          <a:stretch/>
        </p:blipFill>
        <p:spPr>
          <a:xfrm>
            <a:off x="-117473" y="895926"/>
            <a:ext cx="2171417" cy="6152183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1424" y="41775"/>
            <a:ext cx="1170244" cy="11783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844689" y="1140780"/>
            <a:ext cx="13730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dirty="0" smtClean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r>
              <a:rPr lang="en-US" sz="32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~ Loving Sai Ram ~</a:t>
            </a:r>
          </a:p>
          <a:p>
            <a:pPr algn="ctr"/>
            <a:endParaRPr lang="en-US" sz="32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spc="50" dirty="0" smtClean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algn="ctr"/>
            <a:endParaRPr lang="en-US" sz="3200" b="1" spc="50" dirty="0">
              <a:ln w="0"/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-13446" t="159" r="14066" b="2471"/>
          <a:stretch/>
        </p:blipFill>
        <p:spPr>
          <a:xfrm>
            <a:off x="3503075" y="1220170"/>
            <a:ext cx="4388557" cy="2311219"/>
          </a:xfrm>
          <a:prstGeom prst="rect">
            <a:avLst/>
          </a:prstGeom>
          <a:effectLst>
            <a:glow rad="1016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339" y="12141"/>
            <a:ext cx="12249339" cy="1255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048" y="4336175"/>
            <a:ext cx="105173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sz="2400" b="1" u="sng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Harrington" charset="0"/>
                <a:cs typeface="Harrington" charset="0"/>
              </a:rPr>
              <a:t>Event</a:t>
            </a:r>
            <a:r>
              <a:rPr lang="en-US" sz="2400" b="1" u="sng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</a:t>
            </a:r>
            <a:r>
              <a:rPr lang="en-US" sz="2400" b="1" u="sng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 Leads</a:t>
            </a:r>
          </a:p>
          <a:p>
            <a:pPr lvl="8"/>
            <a:r>
              <a:rPr lang="en-US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Devotion 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~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Kshitij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Shrivatsava</a:t>
            </a:r>
            <a:endParaRPr lang="en-US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lvl="8"/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Volunteer and Logistics ~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Ramanj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Pamidi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and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Indranil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Dey</a:t>
            </a:r>
            <a:endParaRPr lang="en-US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lvl="8"/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Food ~ Ajay Patel ~ Vani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Ganapathy</a:t>
            </a:r>
            <a:endParaRPr lang="en-US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lvl="8"/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Altar ~ Srinivas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Talluri</a:t>
            </a:r>
            <a:endParaRPr lang="en-US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  <a:p>
            <a:pPr lvl="8"/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Regional Contacts ~ Mohan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Bhyravbhotla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and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Murali</a:t>
            </a:r>
            <a:r>
              <a:rPr lang="en-US" b="1" dirty="0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 </a:t>
            </a:r>
            <a:r>
              <a:rPr lang="en-US" b="1" dirty="0" err="1"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Microsoft Uighur" panose="02000000000000000000" pitchFamily="2" charset="-78"/>
              </a:rPr>
              <a:t>Krishnaiyer</a:t>
            </a:r>
            <a:endParaRPr lang="en-US" b="1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Microsoft Uighur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2544" y="6465314"/>
            <a:ext cx="596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http://www.region7saicenters.org/devotion/2019/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index.html</a:t>
            </a:r>
            <a:endParaRPr lang="en-US" sz="20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167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Comic Sans MS</vt:lpstr>
      <vt:lpstr>Harrington</vt:lpstr>
      <vt:lpstr>Leelawadee</vt:lpstr>
      <vt:lpstr>Microsoft Uighur</vt:lpstr>
      <vt:lpstr>Tempus Sans ITC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Verint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Krishnaiyer, Balamurali</dc:creator>
  <cp:lastModifiedBy>Krishnaiyer, Balamurali</cp:lastModifiedBy>
  <cp:revision>111</cp:revision>
  <dcterms:created xsi:type="dcterms:W3CDTF">2017-03-27T20:54:53Z</dcterms:created>
  <dcterms:modified xsi:type="dcterms:W3CDTF">2019-05-22T04:21:09Z</dcterms:modified>
</cp:coreProperties>
</file>